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24"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tags" Target="tags/tag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188AB-DE70-4877-85F6-837E159C0856}" type="datetimeFigureOut">
              <a:rPr lang="en-US" smtClean="0"/>
              <a:t>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C0924C-DBA0-4D28-BC4B-4A347C38F4CB}" type="slidenum">
              <a:rPr lang="en-US" smtClean="0"/>
              <a:t>‹#›</a:t>
            </a:fld>
            <a:endParaRPr lang="en-US"/>
          </a:p>
        </p:txBody>
      </p:sp>
    </p:spTree>
    <p:extLst>
      <p:ext uri="{BB962C8B-B14F-4D97-AF65-F5344CB8AC3E}">
        <p14:creationId xmlns:p14="http://schemas.microsoft.com/office/powerpoint/2010/main" val="300934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C0924C-DBA0-4D28-BC4B-4A347C38F4CB}" type="slidenum">
              <a:rPr lang="en-US" smtClean="0"/>
              <a:t>1</a:t>
            </a:fld>
            <a:endParaRPr lang="en-US"/>
          </a:p>
        </p:txBody>
      </p:sp>
    </p:spTree>
    <p:extLst>
      <p:ext uri="{BB962C8B-B14F-4D97-AF65-F5344CB8AC3E}">
        <p14:creationId xmlns:p14="http://schemas.microsoft.com/office/powerpoint/2010/main" val="3393444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C0924C-DBA0-4D28-BC4B-4A347C38F4CB}" type="slidenum">
              <a:rPr lang="en-US" smtClean="0"/>
              <a:t>2</a:t>
            </a:fld>
            <a:endParaRPr lang="en-US"/>
          </a:p>
        </p:txBody>
      </p:sp>
    </p:spTree>
    <p:extLst>
      <p:ext uri="{BB962C8B-B14F-4D97-AF65-F5344CB8AC3E}">
        <p14:creationId xmlns:p14="http://schemas.microsoft.com/office/powerpoint/2010/main" val="2135963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C0924C-DBA0-4D28-BC4B-4A347C38F4CB}" type="slidenum">
              <a:rPr lang="en-US" smtClean="0"/>
              <a:t>3</a:t>
            </a:fld>
            <a:endParaRPr lang="en-US"/>
          </a:p>
        </p:txBody>
      </p:sp>
    </p:spTree>
    <p:extLst>
      <p:ext uri="{BB962C8B-B14F-4D97-AF65-F5344CB8AC3E}">
        <p14:creationId xmlns:p14="http://schemas.microsoft.com/office/powerpoint/2010/main" val="4073073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C0924C-DBA0-4D28-BC4B-4A347C38F4CB}" type="slidenum">
              <a:rPr lang="en-US" smtClean="0"/>
              <a:t>4</a:t>
            </a:fld>
            <a:endParaRPr lang="en-US"/>
          </a:p>
        </p:txBody>
      </p:sp>
    </p:spTree>
    <p:extLst>
      <p:ext uri="{BB962C8B-B14F-4D97-AF65-F5344CB8AC3E}">
        <p14:creationId xmlns:p14="http://schemas.microsoft.com/office/powerpoint/2010/main" val="4260473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C0924C-DBA0-4D28-BC4B-4A347C38F4CB}" type="slidenum">
              <a:rPr lang="en-US" smtClean="0"/>
              <a:t>5</a:t>
            </a:fld>
            <a:endParaRPr lang="en-US"/>
          </a:p>
        </p:txBody>
      </p:sp>
    </p:spTree>
    <p:extLst>
      <p:ext uri="{BB962C8B-B14F-4D97-AF65-F5344CB8AC3E}">
        <p14:creationId xmlns:p14="http://schemas.microsoft.com/office/powerpoint/2010/main" val="534462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A7EC5-6D81-4A7B-A5D3-1F072E34635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CEA8A3-41E5-4748-847B-7483CBB349B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48B941-6824-4C05-9F28-0E4F7C4957C6}"/>
              </a:ext>
            </a:extLst>
          </p:cNvPr>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4">
            <a:extLst>
              <a:ext uri="{FF2B5EF4-FFF2-40B4-BE49-F238E27FC236}">
                <a16:creationId xmlns:a16="http://schemas.microsoft.com/office/drawing/2014/main" id="{E8AE1036-D24C-4B09-B7A4-2568F5E469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383DEF-D4F2-40E6-A414-61F0C2C61090}"/>
              </a:ext>
            </a:extLst>
          </p:cNvPr>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3595242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C2496-DD39-49C8-BB97-8A448D5559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9C1EB8-E96C-4569-86EE-FCAA67F318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F5774-E23B-46DF-BB52-0F14076CEA3D}"/>
              </a:ext>
            </a:extLst>
          </p:cNvPr>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4">
            <a:extLst>
              <a:ext uri="{FF2B5EF4-FFF2-40B4-BE49-F238E27FC236}">
                <a16:creationId xmlns:a16="http://schemas.microsoft.com/office/drawing/2014/main" id="{F4396FC6-EF3F-4429-AFAB-8CD81BAB7F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A2FA3C-62AB-4AFC-AF99-99EFD3F2F8DE}"/>
              </a:ext>
            </a:extLst>
          </p:cNvPr>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57862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315F31-4871-431B-834C-A6BDC539E50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721BBE-C73E-4EF7-BB24-A9FA2A462E5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3741F-EAAE-4162-8BBF-3B4F5DB9C394}"/>
              </a:ext>
            </a:extLst>
          </p:cNvPr>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4">
            <a:extLst>
              <a:ext uri="{FF2B5EF4-FFF2-40B4-BE49-F238E27FC236}">
                <a16:creationId xmlns:a16="http://schemas.microsoft.com/office/drawing/2014/main" id="{45DAFC50-F884-445B-9E61-E5A2CAD050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8FF67-DD84-4A58-89BE-EA5053842B53}"/>
              </a:ext>
            </a:extLst>
          </p:cNvPr>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3700999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1879407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1093426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856003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960523-1C87-4FA7-9566-EECF2F7EE409}"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2674666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60523-1C87-4FA7-9566-EECF2F7EE409}"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230452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1055292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1041725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416738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9297F-13FD-4737-B985-83CA986370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FBFCDA-226F-43E0-9021-B16CC2E6B9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E54FF1-2DEA-47ED-8EC2-42F0FD9A5BB1}"/>
              </a:ext>
            </a:extLst>
          </p:cNvPr>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4">
            <a:extLst>
              <a:ext uri="{FF2B5EF4-FFF2-40B4-BE49-F238E27FC236}">
                <a16:creationId xmlns:a16="http://schemas.microsoft.com/office/drawing/2014/main" id="{17217FE0-E622-4335-A589-48B5E970F5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0E4BAD-2472-4715-8D98-4D262BBEF65F}"/>
              </a:ext>
            </a:extLst>
          </p:cNvPr>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3075702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60523-1C87-4FA7-9566-EECF2F7EE409}"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23370621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60523-1C87-4FA7-9566-EECF2F7EE409}"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27897856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33101789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DEC2F-4D89-439B-B784-D129019F67B5}"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3324493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27311814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A960523-1C87-4FA7-9566-EECF2F7EE409}" type="datetimeFigureOut">
              <a:rPr lang="en-US" smtClean="0"/>
              <a:t>1/18/2021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31995745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A960523-1C87-4FA7-9566-EECF2F7EE409}" type="datetimeFigureOut">
              <a:rPr lang="en-US" smtClean="0"/>
              <a:t>1/18/2021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37215879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29986325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19744425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A960523-1C87-4FA7-9566-EECF2F7EE409}"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DEC2F-4D89-439B-B784-D129019F67B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77932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25B09-9275-481F-9230-DAAC5CA13B5B}"/>
              </a:ext>
            </a:extLst>
          </p:cNvPr>
          <p:cNvSpPr>
            <a:spLocks noGrp="1"/>
          </p:cNvSpPr>
          <p:nvPr>
            <p:ph type="title"/>
          </p:nvPr>
        </p:nvSpPr>
        <p:spPr>
          <a:xfrm>
            <a:off x="623887"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E1DD9A-0F72-4D5D-9C9B-87256E39E431}"/>
              </a:ext>
            </a:extLst>
          </p:cNvPr>
          <p:cNvSpPr>
            <a:spLocks noGrp="1"/>
          </p:cNvSpPr>
          <p:nvPr>
            <p:ph type="body" idx="1"/>
          </p:nvPr>
        </p:nvSpPr>
        <p:spPr>
          <a:xfrm>
            <a:off x="623887"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8872BF-E2AF-4291-884B-646AE9DAC2C9}"/>
              </a:ext>
            </a:extLst>
          </p:cNvPr>
          <p:cNvSpPr>
            <a:spLocks noGrp="1"/>
          </p:cNvSpPr>
          <p:nvPr>
            <p:ph type="dt" sz="half" idx="10"/>
          </p:nvPr>
        </p:nvSpPr>
        <p:spPr/>
        <p:txBody>
          <a:bodyPr/>
          <a:lstStyle/>
          <a:p>
            <a:fld id="{EA960523-1C87-4FA7-9566-EECF2F7EE409}" type="datetimeFigureOut">
              <a:rPr lang="en-US" smtClean="0"/>
              <a:t>1/18/2021</a:t>
            </a:fld>
            <a:endParaRPr lang="en-US"/>
          </a:p>
        </p:txBody>
      </p:sp>
      <p:sp>
        <p:nvSpPr>
          <p:cNvPr id="5" name="Footer Placeholder 4">
            <a:extLst>
              <a:ext uri="{FF2B5EF4-FFF2-40B4-BE49-F238E27FC236}">
                <a16:creationId xmlns:a16="http://schemas.microsoft.com/office/drawing/2014/main" id="{BFD45A7B-C604-4CBD-8676-38A87CE3B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91E9B-D809-4BC3-9AB9-0991EA2AB0B5}"/>
              </a:ext>
            </a:extLst>
          </p:cNvPr>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302450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EECF9-89D6-4778-BE19-20B91CA940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5F963D-D467-4F2F-B83D-40C3A6E3AB03}"/>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288100-7CBF-460E-ACCA-E5E45A3183FC}"/>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4ABD7A-5D18-4F87-BDCC-27B1098049F5}"/>
              </a:ext>
            </a:extLst>
          </p:cNvPr>
          <p:cNvSpPr>
            <a:spLocks noGrp="1"/>
          </p:cNvSpPr>
          <p:nvPr>
            <p:ph type="dt" sz="half" idx="10"/>
          </p:nvPr>
        </p:nvSpPr>
        <p:spPr/>
        <p:txBody>
          <a:bodyPr/>
          <a:lstStyle/>
          <a:p>
            <a:fld id="{EA960523-1C87-4FA7-9566-EECF2F7EE409}" type="datetimeFigureOut">
              <a:rPr lang="en-US" smtClean="0"/>
              <a:t>1/18/2021</a:t>
            </a:fld>
            <a:endParaRPr lang="en-US"/>
          </a:p>
        </p:txBody>
      </p:sp>
      <p:sp>
        <p:nvSpPr>
          <p:cNvPr id="6" name="Footer Placeholder 5">
            <a:extLst>
              <a:ext uri="{FF2B5EF4-FFF2-40B4-BE49-F238E27FC236}">
                <a16:creationId xmlns:a16="http://schemas.microsoft.com/office/drawing/2014/main" id="{F7259BDD-EACB-4C3B-89D4-9D67D48CCA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5350C1-D78C-4344-A15B-D0104A35E9E1}"/>
              </a:ext>
            </a:extLst>
          </p:cNvPr>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379011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F0D72-3580-4891-AD92-987340A9005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857663-38F4-440E-807A-A0F49A766BA6}"/>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2FDC0B-AB97-4881-A4D7-F17D56926C8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F9ACB5-A4C9-4D4D-BA2C-136FF174350F}"/>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665DD6-DC4A-43E7-A2AB-F735F410EB7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27B2AA-0C24-4074-97DD-F4584EAEC94B}"/>
              </a:ext>
            </a:extLst>
          </p:cNvPr>
          <p:cNvSpPr>
            <a:spLocks noGrp="1"/>
          </p:cNvSpPr>
          <p:nvPr>
            <p:ph type="dt" sz="half" idx="10"/>
          </p:nvPr>
        </p:nvSpPr>
        <p:spPr/>
        <p:txBody>
          <a:bodyPr/>
          <a:lstStyle/>
          <a:p>
            <a:fld id="{EA960523-1C87-4FA7-9566-EECF2F7EE409}" type="datetimeFigureOut">
              <a:rPr lang="en-US" smtClean="0"/>
              <a:t>1/18/2021</a:t>
            </a:fld>
            <a:endParaRPr lang="en-US"/>
          </a:p>
        </p:txBody>
      </p:sp>
      <p:sp>
        <p:nvSpPr>
          <p:cNvPr id="8" name="Footer Placeholder 7">
            <a:extLst>
              <a:ext uri="{FF2B5EF4-FFF2-40B4-BE49-F238E27FC236}">
                <a16:creationId xmlns:a16="http://schemas.microsoft.com/office/drawing/2014/main" id="{3105D62A-4A9B-4778-89E9-71CD356FFC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DA6C32-98AF-4179-B5C3-82D7A7EF289D}"/>
              </a:ext>
            </a:extLst>
          </p:cNvPr>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3376969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E9B79-A8C5-4EAB-BD5B-C0A041F2C8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7B4B7-A093-4199-AC05-8472ED9D8021}"/>
              </a:ext>
            </a:extLst>
          </p:cNvPr>
          <p:cNvSpPr>
            <a:spLocks noGrp="1"/>
          </p:cNvSpPr>
          <p:nvPr>
            <p:ph type="dt" sz="half" idx="10"/>
          </p:nvPr>
        </p:nvSpPr>
        <p:spPr/>
        <p:txBody>
          <a:bodyPr/>
          <a:lstStyle/>
          <a:p>
            <a:fld id="{EA960523-1C87-4FA7-9566-EECF2F7EE409}" type="datetimeFigureOut">
              <a:rPr lang="en-US" smtClean="0"/>
              <a:t>1/18/2021</a:t>
            </a:fld>
            <a:endParaRPr lang="en-US"/>
          </a:p>
        </p:txBody>
      </p:sp>
      <p:sp>
        <p:nvSpPr>
          <p:cNvPr id="4" name="Footer Placeholder 3">
            <a:extLst>
              <a:ext uri="{FF2B5EF4-FFF2-40B4-BE49-F238E27FC236}">
                <a16:creationId xmlns:a16="http://schemas.microsoft.com/office/drawing/2014/main" id="{0632F322-8217-4BAA-A616-2A8F293ED9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942BC1-3038-4A08-9607-1AC25F0609DC}"/>
              </a:ext>
            </a:extLst>
          </p:cNvPr>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76293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778201-A6D8-47C0-9CF9-DBB1DDE593D8}"/>
              </a:ext>
            </a:extLst>
          </p:cNvPr>
          <p:cNvSpPr>
            <a:spLocks noGrp="1"/>
          </p:cNvSpPr>
          <p:nvPr>
            <p:ph type="dt" sz="half" idx="10"/>
          </p:nvPr>
        </p:nvSpPr>
        <p:spPr/>
        <p:txBody>
          <a:bodyPr/>
          <a:lstStyle/>
          <a:p>
            <a:fld id="{EA960523-1C87-4FA7-9566-EECF2F7EE409}" type="datetimeFigureOut">
              <a:rPr lang="en-US" smtClean="0"/>
              <a:t>1/18/2021</a:t>
            </a:fld>
            <a:endParaRPr lang="en-US"/>
          </a:p>
        </p:txBody>
      </p:sp>
      <p:sp>
        <p:nvSpPr>
          <p:cNvPr id="3" name="Footer Placeholder 2">
            <a:extLst>
              <a:ext uri="{FF2B5EF4-FFF2-40B4-BE49-F238E27FC236}">
                <a16:creationId xmlns:a16="http://schemas.microsoft.com/office/drawing/2014/main" id="{C97355F0-7A48-440B-9FA4-0D41AAF9F5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FD1708-49DC-4B8D-903A-E5D88268D185}"/>
              </a:ext>
            </a:extLst>
          </p:cNvPr>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1670736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2A640-4893-453C-A886-0160B27CF70D}"/>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1E228A-DBAB-45D4-AF4A-463AF2EC34F8}"/>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4718B4-C0AD-4223-B2FF-1F8924E1E9BC}"/>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45ED1F-2ADF-4D13-87BE-BC5F8B6FC6AC}"/>
              </a:ext>
            </a:extLst>
          </p:cNvPr>
          <p:cNvSpPr>
            <a:spLocks noGrp="1"/>
          </p:cNvSpPr>
          <p:nvPr>
            <p:ph type="dt" sz="half" idx="10"/>
          </p:nvPr>
        </p:nvSpPr>
        <p:spPr/>
        <p:txBody>
          <a:bodyPr/>
          <a:lstStyle/>
          <a:p>
            <a:fld id="{EA960523-1C87-4FA7-9566-EECF2F7EE409}" type="datetimeFigureOut">
              <a:rPr lang="en-US" smtClean="0"/>
              <a:t>1/18/2021</a:t>
            </a:fld>
            <a:endParaRPr lang="en-US"/>
          </a:p>
        </p:txBody>
      </p:sp>
      <p:sp>
        <p:nvSpPr>
          <p:cNvPr id="6" name="Footer Placeholder 5">
            <a:extLst>
              <a:ext uri="{FF2B5EF4-FFF2-40B4-BE49-F238E27FC236}">
                <a16:creationId xmlns:a16="http://schemas.microsoft.com/office/drawing/2014/main" id="{EC9518EB-86C2-4308-912B-DBDC9A55B9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035FD7-4B18-47CA-96EE-C961E9B6DAED}"/>
              </a:ext>
            </a:extLst>
          </p:cNvPr>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1610207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CFADB-2F8F-4AEE-A5F6-43F960520356}"/>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63B05C-A4AC-4500-BA1A-69E82D0EE5E6}"/>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CDD5F0F-7EED-4B7A-8A32-4EE33D913983}"/>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899E7A-ED2A-4BCB-8581-0DA6C12CF261}"/>
              </a:ext>
            </a:extLst>
          </p:cNvPr>
          <p:cNvSpPr>
            <a:spLocks noGrp="1"/>
          </p:cNvSpPr>
          <p:nvPr>
            <p:ph type="dt" sz="half" idx="10"/>
          </p:nvPr>
        </p:nvSpPr>
        <p:spPr/>
        <p:txBody>
          <a:bodyPr/>
          <a:lstStyle/>
          <a:p>
            <a:fld id="{EA960523-1C87-4FA7-9566-EECF2F7EE409}" type="datetimeFigureOut">
              <a:rPr lang="en-US" smtClean="0"/>
              <a:t>1/18/2021</a:t>
            </a:fld>
            <a:endParaRPr lang="en-US"/>
          </a:p>
        </p:txBody>
      </p:sp>
      <p:sp>
        <p:nvSpPr>
          <p:cNvPr id="6" name="Footer Placeholder 5">
            <a:extLst>
              <a:ext uri="{FF2B5EF4-FFF2-40B4-BE49-F238E27FC236}">
                <a16:creationId xmlns:a16="http://schemas.microsoft.com/office/drawing/2014/main" id="{33581423-2019-4B52-822D-100E6D89C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65D702-FCDC-421C-9EFC-302C8DA45322}"/>
              </a:ext>
            </a:extLst>
          </p:cNvPr>
          <p:cNvSpPr>
            <a:spLocks noGrp="1"/>
          </p:cNvSpPr>
          <p:nvPr>
            <p:ph type="sldNum" sz="quarter" idx="12"/>
          </p:nvPr>
        </p:nvSpPr>
        <p:spPr/>
        <p:txBody>
          <a:bodyPr/>
          <a:lstStyle/>
          <a:p>
            <a:fld id="{804DEC2F-4D89-439B-B784-D129019F67B5}" type="slidenum">
              <a:rPr lang="en-US" smtClean="0"/>
              <a:t>‹#›</a:t>
            </a:fld>
            <a:endParaRPr lang="en-US"/>
          </a:p>
        </p:txBody>
      </p:sp>
    </p:spTree>
    <p:extLst>
      <p:ext uri="{BB962C8B-B14F-4D97-AF65-F5344CB8AC3E}">
        <p14:creationId xmlns:p14="http://schemas.microsoft.com/office/powerpoint/2010/main" val="3251888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616376-0473-4C1B-B6EC-33DDB5A5A7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8B121D-5C03-483D-BBBF-63E7E3DD97F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B57886-FA3E-46D7-99D3-C81CDDE235D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60523-1C87-4FA7-9566-EECF2F7EE409}" type="datetimeFigureOut">
              <a:rPr lang="en-US" smtClean="0"/>
              <a:t>1/18/2021</a:t>
            </a:fld>
            <a:endParaRPr lang="en-US"/>
          </a:p>
        </p:txBody>
      </p:sp>
      <p:sp>
        <p:nvSpPr>
          <p:cNvPr id="5" name="Footer Placeholder 4">
            <a:extLst>
              <a:ext uri="{FF2B5EF4-FFF2-40B4-BE49-F238E27FC236}">
                <a16:creationId xmlns:a16="http://schemas.microsoft.com/office/drawing/2014/main" id="{E21D4242-F4C5-4247-8D80-33E4B38786E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2A0FAE-A205-4A6D-8EA2-A9DD5C44F01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4DEC2F-4D89-439B-B784-D129019F67B5}" type="slidenum">
              <a:rPr lang="en-US" smtClean="0"/>
              <a:t>‹#›</a:t>
            </a:fld>
            <a:endParaRPr lang="en-US"/>
          </a:p>
        </p:txBody>
      </p:sp>
    </p:spTree>
    <p:extLst>
      <p:ext uri="{BB962C8B-B14F-4D97-AF65-F5344CB8AC3E}">
        <p14:creationId xmlns:p14="http://schemas.microsoft.com/office/powerpoint/2010/main" val="32434662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A960523-1C87-4FA7-9566-EECF2F7EE409}" type="datetimeFigureOut">
              <a:rPr lang="en-US" smtClean="0"/>
              <a:t>1/18/2021</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804DEC2F-4D89-439B-B784-D129019F67B5}" type="slidenum">
              <a:rPr lang="en-US" smtClean="0"/>
              <a:t>‹#›</a:t>
            </a:fld>
            <a:endParaRPr lang="en-US"/>
          </a:p>
        </p:txBody>
      </p:sp>
    </p:spTree>
    <p:extLst>
      <p:ext uri="{BB962C8B-B14F-4D97-AF65-F5344CB8AC3E}">
        <p14:creationId xmlns:p14="http://schemas.microsoft.com/office/powerpoint/2010/main" val="247812875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powershow.com/relay.php?pid=8958285&amp;url=http%3A%2F%2Fwww.chtips.com%2Fmsdos%2Fbasic-dos-commands"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hyperlink" Target="https://www.powershow.com/relay.php?pid=8958285&amp;url=http%3A%2F%2Fwww.chtips.com%2Fmsdos%2Fwhat-is-dos-operating-syste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304801"/>
            <a:ext cx="5858968" cy="2590800"/>
          </a:xfrm>
        </p:spPr>
        <p:txBody>
          <a:bodyPr/>
          <a:lstStyle/>
          <a:p>
            <a:r>
              <a:rPr lang="en-US" b="1" dirty="0">
                <a:solidFill>
                  <a:schemeClr val="bg1"/>
                </a:solidFill>
                <a:latin typeface="Stencil" pitchFamily="82" charset="0"/>
              </a:rPr>
              <a:t>welcome to</a:t>
            </a:r>
          </a:p>
        </p:txBody>
      </p:sp>
      <p:sp>
        <p:nvSpPr>
          <p:cNvPr id="3" name="Subtitle 2"/>
          <p:cNvSpPr>
            <a:spLocks noGrp="1"/>
          </p:cNvSpPr>
          <p:nvPr>
            <p:ph type="subTitle" idx="1"/>
          </p:nvPr>
        </p:nvSpPr>
        <p:spPr>
          <a:xfrm>
            <a:off x="1981200" y="2895601"/>
            <a:ext cx="6620968" cy="861420"/>
          </a:xfrm>
        </p:spPr>
        <p:txBody>
          <a:bodyPr>
            <a:normAutofit fontScale="92500" lnSpcReduction="10000"/>
          </a:bodyPr>
          <a:lstStyle/>
          <a:p>
            <a:r>
              <a:rPr lang="en-US" sz="2400" b="1" dirty="0">
                <a:latin typeface="Arial Black" pitchFamily="34" charset="0"/>
              </a:rPr>
              <a:t>What are Basic Dos Commands? </a:t>
            </a:r>
          </a:p>
          <a:p>
            <a:r>
              <a:rPr lang="en-US" sz="2400" b="1" dirty="0">
                <a:latin typeface="Arial Black" pitchFamily="34" charset="0"/>
              </a:rPr>
              <a:t>[Internal And External]</a:t>
            </a:r>
          </a:p>
          <a:p>
            <a:endParaRPr lang="en-US" dirty="0"/>
          </a:p>
        </p:txBody>
      </p:sp>
      <p:sp>
        <p:nvSpPr>
          <p:cNvPr id="4" name="Subtitle 2">
            <a:extLst>
              <a:ext uri="{FF2B5EF4-FFF2-40B4-BE49-F238E27FC236}">
                <a16:creationId xmlns:a16="http://schemas.microsoft.com/office/drawing/2014/main" id="{394379D8-175B-4622-AB4C-C9C5A1172869}"/>
              </a:ext>
            </a:extLst>
          </p:cNvPr>
          <p:cNvSpPr txBox="1">
            <a:spLocks/>
          </p:cNvSpPr>
          <p:nvPr/>
        </p:nvSpPr>
        <p:spPr>
          <a:xfrm>
            <a:off x="5638800" y="4953000"/>
            <a:ext cx="3733800" cy="106680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r>
              <a:rPr lang="en-US" sz="2400" b="1" dirty="0">
                <a:latin typeface="Arial Black" pitchFamily="34" charset="0"/>
              </a:rPr>
              <a:t>By:</a:t>
            </a:r>
          </a:p>
          <a:p>
            <a:r>
              <a:rPr lang="en-US" sz="2400" b="1" dirty="0">
                <a:latin typeface="Arial Black" pitchFamily="34" charset="0"/>
              </a:rPr>
              <a:t>israa </a:t>
            </a:r>
            <a:r>
              <a:rPr lang="en-US" sz="2400" b="1" dirty="0" err="1">
                <a:latin typeface="Arial Black" pitchFamily="34" charset="0"/>
              </a:rPr>
              <a:t>sabri</a:t>
            </a:r>
            <a:endParaRPr lang="en-US" sz="2400" b="1" dirty="0">
              <a:latin typeface="Arial Black" pitchFamily="34" charset="0"/>
            </a:endParaRPr>
          </a:p>
          <a:p>
            <a:endParaRPr lang="en-US" dirty="0"/>
          </a:p>
        </p:txBody>
      </p:sp>
    </p:spTree>
    <p:extLst>
      <p:ext uri="{BB962C8B-B14F-4D97-AF65-F5344CB8AC3E}">
        <p14:creationId xmlns:p14="http://schemas.microsoft.com/office/powerpoint/2010/main" val="169998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hlinkClick r:id="rId3"/>
              </a:rPr>
              <a:t>Basic Dos Commands</a:t>
            </a:r>
            <a:r>
              <a:rPr lang="en-US" b="1" dirty="0"/>
              <a:t>?</a:t>
            </a:r>
          </a:p>
        </p:txBody>
      </p:sp>
      <p:sp>
        <p:nvSpPr>
          <p:cNvPr id="2" name="Content Placeholder 1"/>
          <p:cNvSpPr>
            <a:spLocks noGrp="1"/>
          </p:cNvSpPr>
          <p:nvPr>
            <p:ph idx="1"/>
          </p:nvPr>
        </p:nvSpPr>
        <p:spPr>
          <a:xfrm>
            <a:off x="872067" y="2514600"/>
            <a:ext cx="7408333" cy="3611563"/>
          </a:xfrm>
        </p:spPr>
        <p:txBody>
          <a:bodyPr>
            <a:normAutofit fontScale="92500" lnSpcReduction="10000"/>
          </a:bodyPr>
          <a:lstStyle/>
          <a:p>
            <a:r>
              <a:rPr lang="en-US" dirty="0"/>
              <a:t>In </a:t>
            </a:r>
            <a:r>
              <a:rPr lang="en-US" b="1" dirty="0">
                <a:hlinkClick r:id="rId4"/>
              </a:rPr>
              <a:t>MS-DOS</a:t>
            </a:r>
            <a:r>
              <a:rPr lang="en-US" b="1" dirty="0"/>
              <a:t> (Disk Operating System)</a:t>
            </a:r>
            <a:r>
              <a:rPr lang="en-US" dirty="0"/>
              <a:t> There are two types of Basic dos commands they are internal dos commands and external dos commands which are used separately to perform specific task or operation. Internal dos commands are those commands which are included in command processor (command.com). </a:t>
            </a:r>
          </a:p>
          <a:p>
            <a:r>
              <a:rPr lang="en-US" dirty="0"/>
              <a:t>Internal dos commands are built in command.com file and while the computer has been booted this file or commands are loaded in the computer memory and you can use this basic dos commands while computer is ON.</a:t>
            </a:r>
          </a:p>
          <a:p>
            <a:r>
              <a:rPr lang="es-ES" b="1" dirty="0" err="1"/>
              <a:t>Examples</a:t>
            </a:r>
            <a:r>
              <a:rPr lang="es-ES" b="1" dirty="0"/>
              <a:t>:: ver, time, del, md , cd , </a:t>
            </a:r>
            <a:r>
              <a:rPr lang="es-ES" b="1" dirty="0" err="1"/>
              <a:t>copy</a:t>
            </a:r>
            <a:r>
              <a:rPr lang="es-ES" b="1" dirty="0"/>
              <a:t> con, </a:t>
            </a:r>
            <a:r>
              <a:rPr lang="es-ES" b="1" dirty="0" err="1"/>
              <a:t>cls</a:t>
            </a:r>
            <a:r>
              <a:rPr lang="es-ES" b="1" dirty="0"/>
              <a:t> , date, </a:t>
            </a:r>
            <a:r>
              <a:rPr lang="es-ES" b="1" dirty="0" err="1"/>
              <a:t>vol</a:t>
            </a:r>
            <a:r>
              <a:rPr lang="es-ES" b="1" dirty="0"/>
              <a:t>, </a:t>
            </a:r>
            <a:r>
              <a:rPr lang="es-ES" b="1" dirty="0" err="1"/>
              <a:t>ren</a:t>
            </a:r>
            <a:r>
              <a:rPr lang="es-ES" b="1" dirty="0"/>
              <a:t>, </a:t>
            </a:r>
            <a:r>
              <a:rPr lang="es-ES" b="1" dirty="0" err="1"/>
              <a:t>copy</a:t>
            </a:r>
            <a:r>
              <a:rPr lang="es-ES" b="1" dirty="0"/>
              <a:t> </a:t>
            </a:r>
            <a:r>
              <a:rPr lang="es-ES" b="1" dirty="0" err="1"/>
              <a:t>etc</a:t>
            </a:r>
            <a:endParaRPr lang="en-US" dirty="0"/>
          </a:p>
        </p:txBody>
      </p:sp>
    </p:spTree>
    <p:extLst>
      <p:ext uri="{BB962C8B-B14F-4D97-AF65-F5344CB8AC3E}">
        <p14:creationId xmlns:p14="http://schemas.microsoft.com/office/powerpoint/2010/main" val="1235192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t>External Dos Commands</a:t>
            </a:r>
          </a:p>
        </p:txBody>
      </p:sp>
      <p:sp>
        <p:nvSpPr>
          <p:cNvPr id="2" name="Content Placeholder 1"/>
          <p:cNvSpPr>
            <a:spLocks noGrp="1"/>
          </p:cNvSpPr>
          <p:nvPr>
            <p:ph idx="1"/>
          </p:nvPr>
        </p:nvSpPr>
        <p:spPr>
          <a:xfrm>
            <a:off x="872067" y="2560637"/>
            <a:ext cx="7408333" cy="3611563"/>
          </a:xfrm>
        </p:spPr>
        <p:txBody>
          <a:bodyPr>
            <a:normAutofit fontScale="92500"/>
          </a:bodyPr>
          <a:lstStyle/>
          <a:p>
            <a:r>
              <a:rPr lang="en-US" dirty="0"/>
              <a:t>External Dos Commands are those basic dos commands which require external supporting files which may be present on the bootable disk or </a:t>
            </a:r>
            <a:r>
              <a:rPr lang="en-US" b="1" dirty="0" err="1"/>
              <a:t>harddisk</a:t>
            </a:r>
            <a:r>
              <a:rPr lang="en-US" b="1" dirty="0"/>
              <a:t> </a:t>
            </a:r>
            <a:r>
              <a:rPr lang="en-US" dirty="0"/>
              <a:t>, without supporting files you cannot run or execute this commands. </a:t>
            </a:r>
          </a:p>
          <a:p>
            <a:r>
              <a:rPr lang="en-US" dirty="0"/>
              <a:t>The External Dos Commands are not built in command.com file . They are present separately on </a:t>
            </a:r>
            <a:r>
              <a:rPr lang="en-US" dirty="0" err="1"/>
              <a:t>harddisk</a:t>
            </a:r>
            <a:r>
              <a:rPr lang="en-US" dirty="0"/>
              <a:t> , they are slow as compared to internal dos commands and require a lot of Computer memory to execute or run </a:t>
            </a:r>
          </a:p>
          <a:p>
            <a:r>
              <a:rPr lang="en-US" b="1" dirty="0"/>
              <a:t>Examples of Basic Dos Commands:: tree, </a:t>
            </a:r>
            <a:r>
              <a:rPr lang="en-US" b="1" dirty="0" err="1"/>
              <a:t>xcopy</a:t>
            </a:r>
            <a:r>
              <a:rPr lang="en-US" b="1" dirty="0"/>
              <a:t>, </a:t>
            </a:r>
            <a:r>
              <a:rPr lang="en-US" b="1" dirty="0" err="1"/>
              <a:t>diskcopy</a:t>
            </a:r>
            <a:r>
              <a:rPr lang="en-US" b="1" dirty="0"/>
              <a:t>, more, </a:t>
            </a:r>
            <a:r>
              <a:rPr lang="en-US" b="1" dirty="0" err="1"/>
              <a:t>fdisk</a:t>
            </a:r>
            <a:r>
              <a:rPr lang="en-US" b="1" dirty="0"/>
              <a:t>, format etc.</a:t>
            </a:r>
            <a:endParaRPr lang="en-US" dirty="0"/>
          </a:p>
        </p:txBody>
      </p:sp>
    </p:spTree>
    <p:extLst>
      <p:ext uri="{BB962C8B-B14F-4D97-AF65-F5344CB8AC3E}">
        <p14:creationId xmlns:p14="http://schemas.microsoft.com/office/powerpoint/2010/main" val="2217792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Complete list of Basic Internal Dos Commands and Their Uses</a:t>
            </a:r>
          </a:p>
        </p:txBody>
      </p:sp>
      <p:sp>
        <p:nvSpPr>
          <p:cNvPr id="3" name="Content Placeholder 2"/>
          <p:cNvSpPr>
            <a:spLocks noGrp="1"/>
          </p:cNvSpPr>
          <p:nvPr>
            <p:ph sz="quarter" idx="13"/>
          </p:nvPr>
        </p:nvSpPr>
        <p:spPr/>
        <p:txBody>
          <a:bodyPr>
            <a:normAutofit/>
          </a:bodyPr>
          <a:lstStyle/>
          <a:p>
            <a:r>
              <a:rPr lang="en-US" dirty="0" err="1"/>
              <a:t>cls</a:t>
            </a:r>
            <a:endParaRPr lang="en-US" dirty="0"/>
          </a:p>
          <a:p>
            <a:r>
              <a:rPr lang="en-US" dirty="0"/>
              <a:t>date</a:t>
            </a:r>
          </a:p>
          <a:p>
            <a:r>
              <a:rPr lang="en-US" dirty="0"/>
              <a:t>time</a:t>
            </a:r>
          </a:p>
          <a:p>
            <a:r>
              <a:rPr lang="en-US" dirty="0"/>
              <a:t>copy con</a:t>
            </a:r>
          </a:p>
          <a:p>
            <a:r>
              <a:rPr lang="en-US" dirty="0"/>
              <a:t>type</a:t>
            </a:r>
          </a:p>
          <a:p>
            <a:r>
              <a:rPr lang="en-US" dirty="0"/>
              <a:t>rename</a:t>
            </a:r>
          </a:p>
          <a:p>
            <a:r>
              <a:rPr lang="en-US" dirty="0"/>
              <a:t>copy</a:t>
            </a:r>
          </a:p>
          <a:p>
            <a:r>
              <a:rPr lang="en-US" dirty="0"/>
              <a:t>delete</a:t>
            </a:r>
          </a:p>
          <a:p>
            <a:pPr marL="0" indent="0">
              <a:buNone/>
            </a:pPr>
            <a:endParaRPr lang="en-US" dirty="0"/>
          </a:p>
        </p:txBody>
      </p:sp>
      <p:sp>
        <p:nvSpPr>
          <p:cNvPr id="4" name="Content Placeholder 3"/>
          <p:cNvSpPr>
            <a:spLocks noGrp="1"/>
          </p:cNvSpPr>
          <p:nvPr>
            <p:ph sz="quarter" idx="14"/>
          </p:nvPr>
        </p:nvSpPr>
        <p:spPr/>
        <p:txBody>
          <a:bodyPr/>
          <a:lstStyle/>
          <a:p>
            <a:r>
              <a:rPr lang="en-US" dirty="0" err="1"/>
              <a:t>dir</a:t>
            </a:r>
            <a:endParaRPr lang="en-US" dirty="0"/>
          </a:p>
          <a:p>
            <a:r>
              <a:rPr lang="en-US" dirty="0"/>
              <a:t>md</a:t>
            </a:r>
          </a:p>
          <a:p>
            <a:r>
              <a:rPr lang="en-US" dirty="0"/>
              <a:t>cd</a:t>
            </a:r>
          </a:p>
          <a:p>
            <a:r>
              <a:rPr lang="en-US" dirty="0" err="1"/>
              <a:t>rd</a:t>
            </a:r>
            <a:endParaRPr lang="en-US" dirty="0"/>
          </a:p>
          <a:p>
            <a:r>
              <a:rPr lang="en-US" dirty="0"/>
              <a:t>volume</a:t>
            </a:r>
          </a:p>
          <a:p>
            <a:r>
              <a:rPr lang="en-US" dirty="0" err="1"/>
              <a:t>ver</a:t>
            </a:r>
            <a:endParaRPr lang="en-US" dirty="0"/>
          </a:p>
          <a:p>
            <a:r>
              <a:rPr lang="en-US" dirty="0"/>
              <a:t>echo</a:t>
            </a:r>
          </a:p>
          <a:p>
            <a:endParaRPr lang="en-US" dirty="0"/>
          </a:p>
        </p:txBody>
      </p:sp>
    </p:spTree>
    <p:extLst>
      <p:ext uri="{BB962C8B-B14F-4D97-AF65-F5344CB8AC3E}">
        <p14:creationId xmlns:p14="http://schemas.microsoft.com/office/powerpoint/2010/main" val="2058799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CLS COMMAND</a:t>
            </a:r>
            <a:endParaRPr lang="en-US" dirty="0"/>
          </a:p>
        </p:txBody>
      </p:sp>
      <p:sp>
        <p:nvSpPr>
          <p:cNvPr id="3" name="Content Placeholder 2"/>
          <p:cNvSpPr>
            <a:spLocks noGrp="1"/>
          </p:cNvSpPr>
          <p:nvPr>
            <p:ph sz="quarter" idx="13"/>
          </p:nvPr>
        </p:nvSpPr>
        <p:spPr/>
        <p:txBody>
          <a:bodyPr>
            <a:normAutofit/>
          </a:bodyPr>
          <a:lstStyle/>
          <a:p>
            <a:r>
              <a:rPr lang="en-US" dirty="0"/>
              <a:t>This is an Internal dos command which is used to clear the output on the screen obtained when executed any basic dos commands.</a:t>
            </a:r>
          </a:p>
          <a:p>
            <a:r>
              <a:rPr lang="en-US" dirty="0"/>
              <a:t> These commands clears all the text from the screen and shows user a Command prompt.</a:t>
            </a:r>
          </a:p>
        </p:txBody>
      </p:sp>
      <p:sp>
        <p:nvSpPr>
          <p:cNvPr id="4" name="Content Placeholder 3"/>
          <p:cNvSpPr>
            <a:spLocks noGrp="1"/>
          </p:cNvSpPr>
          <p:nvPr>
            <p:ph sz="quarter" idx="14"/>
          </p:nvPr>
        </p:nvSpPr>
        <p:spPr/>
        <p:txBody>
          <a:bodyPr/>
          <a:lstStyle/>
          <a:p>
            <a:pPr algn="ctr"/>
            <a:r>
              <a:rPr lang="en-US" sz="3200" b="1" dirty="0"/>
              <a:t>(Syntax) </a:t>
            </a:r>
            <a:br>
              <a:rPr lang="en-US" dirty="0"/>
            </a:br>
            <a:br>
              <a:rPr lang="en-US" dirty="0"/>
            </a:br>
            <a:r>
              <a:rPr lang="en-US" dirty="0"/>
              <a:t>C:\&gt;cls (Press Enter)</a:t>
            </a:r>
          </a:p>
        </p:txBody>
      </p:sp>
    </p:spTree>
    <p:extLst>
      <p:ext uri="{BB962C8B-B14F-4D97-AF65-F5344CB8AC3E}">
        <p14:creationId xmlns:p14="http://schemas.microsoft.com/office/powerpoint/2010/main" val="971300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C69169-3D54-4E41-81C3-E56CB08C062B}"/>
              </a:ext>
            </a:extLst>
          </p:cNvPr>
          <p:cNvSpPr>
            <a:spLocks noGrp="1"/>
          </p:cNvSpPr>
          <p:nvPr>
            <p:ph type="title"/>
          </p:nvPr>
        </p:nvSpPr>
        <p:spPr>
          <a:xfrm>
            <a:off x="623887" y="2110155"/>
            <a:ext cx="7886700" cy="1500187"/>
          </a:xfrm>
        </p:spPr>
        <p:txBody>
          <a:bodyPr>
            <a:normAutofit/>
          </a:bodyPr>
          <a:lstStyle/>
          <a:p>
            <a:pPr algn="ctr"/>
            <a:r>
              <a:rPr lang="en-US" sz="7200" b="1" dirty="0">
                <a:solidFill>
                  <a:srgbClr val="FF0000"/>
                </a:solidFill>
              </a:rPr>
              <a:t>Thank you </a:t>
            </a:r>
          </a:p>
        </p:txBody>
      </p:sp>
    </p:spTree>
    <p:extLst>
      <p:ext uri="{BB962C8B-B14F-4D97-AF65-F5344CB8AC3E}">
        <p14:creationId xmlns:p14="http://schemas.microsoft.com/office/powerpoint/2010/main" val="2474074225"/>
      </p:ext>
    </p:extLst>
  </p:cSld>
  <p:clrMapOvr>
    <a:masterClrMapping/>
  </p:clrMapOvr>
  <mc:AlternateContent xmlns:mc="http://schemas.openxmlformats.org/markup-compatibility/2006" xmlns:p14="http://schemas.microsoft.com/office/powerpoint/2010/main">
    <mc:Choice Requires="p14">
      <p:transition spd="slow" p14:dur="2000">
        <p:sndAc>
          <p:endSnd/>
        </p:sndAc>
      </p:transition>
    </mc:Choice>
    <mc:Fallback xmlns="">
      <p:transition spd="slow">
        <p:sndAc>
          <p:endSnd/>
        </p:sndAc>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66B428C-11DD-40F3-83FA-28E92F2F0166"/>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PLAYERS_CUSTOMIZATION" val="UEsDBBQAAgAIAG+6ZkZ7BdOSwAEAANoDAAAPAAAAbm9uZS9wbGF5ZXIueG1spZJPb9QwEMXPW6nfIfK99m4Rolo59ICUE0WVFhC3lTeZJqaOHTwTsvvtmfzZpFuQQOKQaPIy72fPs/X9sXbJT4hog0/FRq5FAj4PhfVlKr58zm7uxP376yvdOHOCmNgiFT54EEkBmEfbEPseDVWpeCFIhoqEXx63R7SpqIiarVJd18nujQyxVLfr9UZ9e/i4yyuozY31SMbnzF32ciuSJtoQLZ1S8W4trq9WA/ICZ5F7fInBtf3KKPNQqyYCgieIatz2bN3S38381MErOjWAgkdfDbMfTP78EIrWAfbaSo9tOyDqCYO20rS1mzufYMxTMTbsa0A0JaB0vhRq9Ko/mPWTM1hNHLzA9tymPTiLFYsjfejeL+r+bBmyVxNHXYJ0PUwwnGLWOpeBoTZCIZIIP1rLVdZjv85HsN6IcTnP3Xt8tl5il7PGVWZyCvH0gR18JFOUco5ejtHLwdTbh+ITF49TnLsFMgezhKArqt3bf86j7/6fOAp4Mq0jcV7B+gKOmeW/BDWPQsAz9pqkxsl+tTOVd9ce6hdX40Iadzdl8R1FQiaWwNewMGTUos8w9Zqm1fg5JTTHotXv91JPRC5/AVBLAQIAABQAAgAIAG+6ZkZ7BdOSwAEAANoDAAAPAAAAAAAAAAEAAAAAAAAAAABub25lL3BsYXllci54bWxQSwUGAAAAAAEAAQA9AAAA7QEAAAAA"/>
  <p:tag name="ISPRING_PRESENTATION_TITLE" val="8958285"/>
  <p:tag name="ISPRING_RESOURCE_PATHS_HASH_PRESENTER" val="3d94f86dbc2ffbcfb2c393a668984f52ce6d8ed4"/>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uncatedFinal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75</TotalTime>
  <Words>323</Words>
  <Application>Microsoft Office PowerPoint</Application>
  <PresentationFormat>On-screen Show (4:3)</PresentationFormat>
  <Paragraphs>39</Paragraphs>
  <Slides>6</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vt:i4>
      </vt:variant>
    </vt:vector>
  </HeadingPairs>
  <TitlesOfParts>
    <vt:vector size="16" baseType="lpstr">
      <vt:lpstr>Arial</vt:lpstr>
      <vt:lpstr>Arial Black</vt:lpstr>
      <vt:lpstr>Calibri</vt:lpstr>
      <vt:lpstr>Calibri Light</vt:lpstr>
      <vt:lpstr>Century Gothic</vt:lpstr>
      <vt:lpstr>Stencil</vt:lpstr>
      <vt:lpstr>Symbol</vt:lpstr>
      <vt:lpstr>Wingdings 3</vt:lpstr>
      <vt:lpstr>TruncatedFinalSlide</vt:lpstr>
      <vt:lpstr>Ion</vt:lpstr>
      <vt:lpstr>welcome to</vt:lpstr>
      <vt:lpstr>Basic Dos Commands?</vt:lpstr>
      <vt:lpstr>External Dos Commands</vt:lpstr>
      <vt:lpstr>Complete list of Basic Internal Dos Commands and Their Uses</vt:lpstr>
      <vt:lpstr>CLS COMMAND</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8958285</dc:title>
  <dc:creator>parag</dc:creator>
  <cp:lastModifiedBy>israa furati</cp:lastModifiedBy>
  <cp:revision>25</cp:revision>
  <dcterms:created xsi:type="dcterms:W3CDTF">2017-12-05T10:47:13Z</dcterms:created>
  <dcterms:modified xsi:type="dcterms:W3CDTF">2021-01-18T08:24:17Z</dcterms:modified>
</cp:coreProperties>
</file>